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88" r:id="rId13"/>
    <p:sldId id="289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90" r:id="rId36"/>
    <p:sldId id="291" r:id="rId37"/>
    <p:sldId id="292" r:id="rId38"/>
    <p:sldId id="293" r:id="rId39"/>
    <p:sldId id="294" r:id="rId40"/>
    <p:sldId id="296" r:id="rId41"/>
    <p:sldId id="297" r:id="rId42"/>
    <p:sldId id="295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5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74EFD-3772-4BE5-BC03-F4CEC480DD0F}" type="datetimeFigureOut">
              <a:rPr lang="en-US" smtClean="0"/>
              <a:pPr/>
              <a:t>8/29/2014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E1107-70C5-4955-9E1E-2CC4F0C2AB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74EFD-3772-4BE5-BC03-F4CEC480DD0F}" type="datetimeFigureOut">
              <a:rPr lang="en-US" smtClean="0"/>
              <a:pPr/>
              <a:t>8/29/2014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E1107-70C5-4955-9E1E-2CC4F0C2AB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74EFD-3772-4BE5-BC03-F4CEC480DD0F}" type="datetimeFigureOut">
              <a:rPr lang="en-US" smtClean="0"/>
              <a:pPr/>
              <a:t>8/29/2014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E1107-70C5-4955-9E1E-2CC4F0C2AB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74EFD-3772-4BE5-BC03-F4CEC480DD0F}" type="datetimeFigureOut">
              <a:rPr lang="en-US" smtClean="0"/>
              <a:pPr/>
              <a:t>8/29/2014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E1107-70C5-4955-9E1E-2CC4F0C2AB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74EFD-3772-4BE5-BC03-F4CEC480DD0F}" type="datetimeFigureOut">
              <a:rPr lang="en-US" smtClean="0"/>
              <a:pPr/>
              <a:t>8/29/2014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E1107-70C5-4955-9E1E-2CC4F0C2AB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74EFD-3772-4BE5-BC03-F4CEC480DD0F}" type="datetimeFigureOut">
              <a:rPr lang="en-US" smtClean="0"/>
              <a:pPr/>
              <a:t>8/29/2014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E1107-70C5-4955-9E1E-2CC4F0C2AB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74EFD-3772-4BE5-BC03-F4CEC480DD0F}" type="datetimeFigureOut">
              <a:rPr lang="en-US" smtClean="0"/>
              <a:pPr/>
              <a:t>8/29/2014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E1107-70C5-4955-9E1E-2CC4F0C2AB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74EFD-3772-4BE5-BC03-F4CEC480DD0F}" type="datetimeFigureOut">
              <a:rPr lang="en-US" smtClean="0"/>
              <a:pPr/>
              <a:t>8/29/2014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E1107-70C5-4955-9E1E-2CC4F0C2AB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74EFD-3772-4BE5-BC03-F4CEC480DD0F}" type="datetimeFigureOut">
              <a:rPr lang="en-US" smtClean="0"/>
              <a:pPr/>
              <a:t>8/29/2014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E1107-70C5-4955-9E1E-2CC4F0C2AB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74EFD-3772-4BE5-BC03-F4CEC480DD0F}" type="datetimeFigureOut">
              <a:rPr lang="en-US" smtClean="0"/>
              <a:pPr/>
              <a:t>8/29/2014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E1107-70C5-4955-9E1E-2CC4F0C2AB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74EFD-3772-4BE5-BC03-F4CEC480DD0F}" type="datetimeFigureOut">
              <a:rPr lang="en-US" smtClean="0"/>
              <a:pPr/>
              <a:t>8/29/2014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E1107-70C5-4955-9E1E-2CC4F0C2ABA3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8674EFD-3772-4BE5-BC03-F4CEC480DD0F}" type="datetimeFigureOut">
              <a:rPr lang="en-US" smtClean="0"/>
              <a:pPr/>
              <a:t>8/29/2014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597E1107-70C5-4955-9E1E-2CC4F0C2ABA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457200"/>
          </a:xfrm>
        </p:spPr>
        <p:txBody>
          <a:bodyPr>
            <a:normAutofit fontScale="90000"/>
          </a:bodyPr>
          <a:lstStyle/>
          <a:p>
            <a:r>
              <a:rPr lang="x-none" dirty="0" smtClean="0"/>
              <a:t>РЕЛИГИЈА И УМЕТНОСТ СТАРЕ ГРЧКЕ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1524000"/>
            <a:ext cx="8229600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063745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1"/>
            <a:ext cx="7772400" cy="1447799"/>
          </a:xfrm>
        </p:spPr>
        <p:txBody>
          <a:bodyPr>
            <a:normAutofit fontScale="90000"/>
          </a:bodyPr>
          <a:lstStyle/>
          <a:p>
            <a:r>
              <a:rPr lang="x-none" dirty="0" smtClean="0">
                <a:solidFill>
                  <a:srgbClr val="FF0000"/>
                </a:solidFill>
              </a:rPr>
              <a:t>Артемида</a:t>
            </a:r>
            <a:r>
              <a:rPr lang="x-none" dirty="0" smtClean="0"/>
              <a:t> је  </a:t>
            </a:r>
            <a:r>
              <a:rPr lang="ru-RU" dirty="0" smtClean="0"/>
              <a:t>богиња лова, животиња, плодности и чедности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43150" y="1524000"/>
            <a:ext cx="4457700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974910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1"/>
            <a:ext cx="7772400" cy="1447799"/>
          </a:xfrm>
        </p:spPr>
        <p:txBody>
          <a:bodyPr/>
          <a:lstStyle/>
          <a:p>
            <a:r>
              <a:rPr lang="x-none" dirty="0" smtClean="0"/>
              <a:t>Арес  -бог рата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447800"/>
            <a:ext cx="6400800" cy="4191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55794" y="1371600"/>
            <a:ext cx="3832412" cy="5181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2460535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dirty="0" smtClean="0"/>
              <a:t>АХИЛ –највећи херој грчког света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28800" y="1676400"/>
            <a:ext cx="4419600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3110731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28800" y="14335"/>
            <a:ext cx="5334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150110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76400"/>
            <a:ext cx="8229600" cy="2667000"/>
          </a:xfrm>
        </p:spPr>
        <p:txBody>
          <a:bodyPr/>
          <a:lstStyle/>
          <a:p>
            <a:r>
              <a:rPr lang="en-US" dirty="0" smtClean="0"/>
              <a:t>             </a:t>
            </a:r>
            <a:r>
              <a:rPr lang="x-none" dirty="0" smtClean="0"/>
              <a:t>Митска   бића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501494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dirty="0" smtClean="0"/>
              <a:t>Кербер- </a:t>
            </a:r>
            <a:r>
              <a:rPr lang="x-none" sz="2000" dirty="0" smtClean="0"/>
              <a:t>троглави пас са змијом уместо репа</a:t>
            </a:r>
            <a:endParaRPr lang="en-US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" y="1371600"/>
            <a:ext cx="8839200" cy="533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8313748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dirty="0" smtClean="0"/>
              <a:t>Кентаури-пола људи,пола коњи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81200" y="1524000"/>
            <a:ext cx="441960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639383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dirty="0" smtClean="0"/>
              <a:t>Сирене –жене-птице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6800" y="1600200"/>
            <a:ext cx="693420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268119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dirty="0" smtClean="0"/>
              <a:t>Сфинга-</a:t>
            </a:r>
            <a:r>
              <a:rPr lang="x-none" sz="2800" dirty="0" smtClean="0"/>
              <a:t>глава жене,тело лава,реп змије и крила орла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09800" y="1676400"/>
            <a:ext cx="4372068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823324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dirty="0" smtClean="0"/>
              <a:t>Олимпијске  игре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357028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2930525"/>
          </a:xfrm>
        </p:spPr>
        <p:txBody>
          <a:bodyPr/>
          <a:lstStyle/>
          <a:p>
            <a:pPr marL="0" indent="0">
              <a:buNone/>
            </a:pPr>
            <a:r>
              <a:rPr lang="x-none" dirty="0" smtClean="0">
                <a:solidFill>
                  <a:srgbClr val="FF0000"/>
                </a:solidFill>
              </a:rPr>
              <a:t>776.године</a:t>
            </a:r>
            <a:r>
              <a:rPr lang="x-none" dirty="0" smtClean="0"/>
              <a:t>  </a:t>
            </a:r>
            <a:r>
              <a:rPr lang="x-none" dirty="0" smtClean="0">
                <a:solidFill>
                  <a:srgbClr val="FF0000"/>
                </a:solidFill>
              </a:rPr>
              <a:t>пре н.е  </a:t>
            </a:r>
            <a:r>
              <a:rPr lang="x-none" dirty="0" smtClean="0"/>
              <a:t>одржане су прве олимпијске игре  </a:t>
            </a:r>
            <a:r>
              <a:rPr lang="x-none" dirty="0" smtClean="0">
                <a:solidFill>
                  <a:srgbClr val="FF0000"/>
                </a:solidFill>
              </a:rPr>
              <a:t>посвећене Зевсу </a:t>
            </a:r>
            <a:r>
              <a:rPr lang="x-none" dirty="0" smtClean="0"/>
              <a:t>у његовом светилишту Олимпији  на Пелопонезу.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53000" y="1524000"/>
            <a:ext cx="2949949" cy="4602163"/>
          </a:xfrm>
        </p:spPr>
      </p:pic>
    </p:spTree>
    <p:extLst>
      <p:ext uri="{BB962C8B-B14F-4D97-AF65-F5344CB8AC3E}">
        <p14:creationId xmlns:p14="http://schemas.microsoft.com/office/powerpoint/2010/main" xmlns="" val="29620360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dirty="0" smtClean="0"/>
              <a:t>ПЛАНИНА   ОЛИМП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" y="1676400"/>
            <a:ext cx="8458200" cy="5029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10093583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675724"/>
            <a:ext cx="6229555" cy="4810676"/>
          </a:xfrm>
        </p:spPr>
        <p:txBody>
          <a:bodyPr/>
          <a:lstStyle/>
          <a:p>
            <a:r>
              <a:rPr lang="x-none" dirty="0" smtClean="0"/>
              <a:t>СТИЛОВИ У АРХИТЕКТУРИ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72058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675724"/>
            <a:ext cx="5924755" cy="924475"/>
          </a:xfrm>
        </p:spPr>
        <p:txBody>
          <a:bodyPr/>
          <a:lstStyle/>
          <a:p>
            <a:r>
              <a:rPr lang="x-none" dirty="0" smtClean="0"/>
              <a:t>ЈОНСКИ   СТИЛ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000" y="1752600"/>
            <a:ext cx="321564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725916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75724"/>
            <a:ext cx="6305755" cy="924475"/>
          </a:xfrm>
        </p:spPr>
        <p:txBody>
          <a:bodyPr/>
          <a:lstStyle/>
          <a:p>
            <a:r>
              <a:rPr lang="x-none" dirty="0" smtClean="0"/>
              <a:t>    ДОРСКИ   СТИЛ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800" y="1631950"/>
            <a:ext cx="8610600" cy="5226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434460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675724"/>
            <a:ext cx="6229555" cy="924475"/>
          </a:xfrm>
        </p:spPr>
        <p:txBody>
          <a:bodyPr/>
          <a:lstStyle/>
          <a:p>
            <a:r>
              <a:rPr lang="x-none" dirty="0" smtClean="0"/>
              <a:t>  КОРИНТСКИ   СТИЛ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81200" y="1447800"/>
            <a:ext cx="5334000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11362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3400" y="76200"/>
            <a:ext cx="8229600" cy="6476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628489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dirty="0" smtClean="0"/>
              <a:t>  ФИДИЈА –грчки  вајар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x-none" dirty="0" smtClean="0"/>
              <a:t>Кип богиње Атине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00200" y="2375608"/>
            <a:ext cx="2895600" cy="4468812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x-none" dirty="0" smtClean="0"/>
              <a:t>Кип бога Зевса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65172" y="2389188"/>
            <a:ext cx="1978628" cy="4240212"/>
          </a:xfrm>
        </p:spPr>
      </p:pic>
    </p:spTree>
    <p:extLst>
      <p:ext uri="{BB962C8B-B14F-4D97-AF65-F5344CB8AC3E}">
        <p14:creationId xmlns:p14="http://schemas.microsoft.com/office/powerpoint/2010/main" xmlns="" val="27975013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dirty="0" smtClean="0"/>
              <a:t>  МИРОН  -  „бацач   диска „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00200" y="1524000"/>
            <a:ext cx="4251960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763394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dirty="0" smtClean="0"/>
              <a:t>Грчки  историчари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x-none" b="1" dirty="0" smtClean="0"/>
              <a:t>ХЕРОДОТ</a:t>
            </a:r>
            <a:r>
              <a:rPr lang="x-none" dirty="0" smtClean="0"/>
              <a:t> „ОТАЦ ИСТОРИЈЕ „</a:t>
            </a:r>
          </a:p>
          <a:p>
            <a:endParaRPr lang="x-none" dirty="0" smtClean="0"/>
          </a:p>
          <a:p>
            <a:r>
              <a:rPr lang="x-none" dirty="0" smtClean="0"/>
              <a:t>5. ВЕК П.Н.Е.</a:t>
            </a:r>
          </a:p>
          <a:p>
            <a:endParaRPr lang="x-none" dirty="0" smtClean="0"/>
          </a:p>
          <a:p>
            <a:r>
              <a:rPr lang="x-none" dirty="0" smtClean="0"/>
              <a:t>НАПИСАО „Историја грчко-персијских ратова“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79670" y="1809750"/>
            <a:ext cx="2835910" cy="4051300"/>
          </a:xfrm>
        </p:spPr>
      </p:pic>
    </p:spTree>
    <p:extLst>
      <p:ext uri="{BB962C8B-B14F-4D97-AF65-F5344CB8AC3E}">
        <p14:creationId xmlns:p14="http://schemas.microsoft.com/office/powerpoint/2010/main" xmlns="" val="35523657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dirty="0" smtClean="0"/>
              <a:t> ТУКИДИД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x-none" dirty="0" smtClean="0"/>
              <a:t>„Историја пелопонеског  рата“</a:t>
            </a:r>
          </a:p>
          <a:p>
            <a:endParaRPr lang="x-none" dirty="0"/>
          </a:p>
          <a:p>
            <a:r>
              <a:rPr lang="x-none" dirty="0" smtClean="0"/>
              <a:t>5.век п.н.е.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40440" y="1809750"/>
            <a:ext cx="2714371" cy="4051300"/>
          </a:xfrm>
        </p:spPr>
      </p:pic>
    </p:spTree>
    <p:extLst>
      <p:ext uri="{BB962C8B-B14F-4D97-AF65-F5344CB8AC3E}">
        <p14:creationId xmlns:p14="http://schemas.microsoft.com/office/powerpoint/2010/main" xmlns="" val="7168553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dirty="0" smtClean="0"/>
              <a:t>            фИЛОЗОФИ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x-none" dirty="0"/>
              <a:t>А</a:t>
            </a:r>
            <a:r>
              <a:rPr lang="x-none" dirty="0" smtClean="0"/>
              <a:t>РИСТОТЕЛ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43633" y="2389188"/>
            <a:ext cx="2603896" cy="3471862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x-none" dirty="0" smtClean="0"/>
              <a:t>СОКРАТ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66592" y="2389188"/>
            <a:ext cx="2263654" cy="3471862"/>
          </a:xfrm>
        </p:spPr>
      </p:pic>
    </p:spTree>
    <p:extLst>
      <p:ext uri="{BB962C8B-B14F-4D97-AF65-F5344CB8AC3E}">
        <p14:creationId xmlns:p14="http://schemas.microsoft.com/office/powerpoint/2010/main" xmlns="" val="25915533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49962"/>
          </a:xfrm>
        </p:spPr>
        <p:txBody>
          <a:bodyPr>
            <a:normAutofit/>
          </a:bodyPr>
          <a:lstStyle/>
          <a:p>
            <a:r>
              <a:rPr lang="x-none" u="sng" dirty="0" smtClean="0">
                <a:solidFill>
                  <a:srgbClr val="FF0000"/>
                </a:solidFill>
              </a:rPr>
              <a:t>ОЛИМП</a:t>
            </a:r>
            <a:r>
              <a:rPr lang="x-none" dirty="0" smtClean="0"/>
              <a:t>- </a:t>
            </a:r>
            <a:r>
              <a:rPr lang="x-none" sz="3600" dirty="0" smtClean="0"/>
              <a:t>НАЈВИША ПЛАНИНА У ГРЧКОЈ</a:t>
            </a:r>
            <a:r>
              <a:rPr lang="en-US" sz="3600" dirty="0" smtClean="0"/>
              <a:t>.</a:t>
            </a:r>
            <a:br>
              <a:rPr lang="en-US" sz="3600" dirty="0" smtClean="0"/>
            </a:br>
            <a:r>
              <a:rPr lang="x-none" dirty="0"/>
              <a:t/>
            </a:r>
            <a:br>
              <a:rPr lang="x-none" dirty="0"/>
            </a:br>
            <a:r>
              <a:rPr lang="x-none" u="sng" dirty="0" smtClean="0">
                <a:solidFill>
                  <a:schemeClr val="accent3">
                    <a:lumMod val="75000"/>
                  </a:schemeClr>
                </a:solidFill>
              </a:rPr>
              <a:t>ОБЛАСТ</a:t>
            </a:r>
            <a:r>
              <a:rPr lang="x-none" dirty="0" smtClean="0"/>
              <a:t>-ТЕСАЛИЈА</a:t>
            </a:r>
            <a:br>
              <a:rPr lang="x-none" dirty="0" smtClean="0"/>
            </a:br>
            <a:r>
              <a:rPr lang="x-none" dirty="0" smtClean="0"/>
              <a:t/>
            </a:r>
            <a:br>
              <a:rPr lang="x-none" dirty="0" smtClean="0"/>
            </a:br>
            <a:r>
              <a:rPr lang="x-none" dirty="0" smtClean="0">
                <a:solidFill>
                  <a:schemeClr val="accent4">
                    <a:lumMod val="75000"/>
                  </a:schemeClr>
                </a:solidFill>
              </a:rPr>
              <a:t>НА ГРЧКОМ ЈЕЗИКУ </a:t>
            </a:r>
            <a:r>
              <a:rPr lang="x-none" dirty="0" smtClean="0"/>
              <a:t>ОЛИМП</a:t>
            </a:r>
            <a:br>
              <a:rPr lang="x-none" dirty="0" smtClean="0"/>
            </a:br>
            <a:r>
              <a:rPr lang="x-none" dirty="0" smtClean="0"/>
              <a:t>ЗНАЧИ </a:t>
            </a:r>
            <a:r>
              <a:rPr lang="x-none" u="sng" dirty="0" smtClean="0"/>
              <a:t>„СВЕТА (ПЛАНИНА) „</a:t>
            </a:r>
            <a:br>
              <a:rPr lang="x-none" u="sng" dirty="0" smtClean="0"/>
            </a:br>
            <a:r>
              <a:rPr lang="x-none" dirty="0" smtClean="0"/>
              <a:t/>
            </a:r>
            <a:br>
              <a:rPr lang="x-none" dirty="0" smtClean="0"/>
            </a:br>
            <a:r>
              <a:rPr lang="x-none" dirty="0" smtClean="0">
                <a:solidFill>
                  <a:srgbClr val="0070C0"/>
                </a:solidFill>
              </a:rPr>
              <a:t>ОД 1983. ПОД ЗАШТИТОМ УНЕСКО-а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161338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dirty="0" smtClean="0"/>
              <a:t>              ПЛАТОН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67000" y="1600200"/>
            <a:ext cx="2916184" cy="4052888"/>
          </a:xfrm>
        </p:spPr>
      </p:pic>
    </p:spTree>
    <p:extLst>
      <p:ext uri="{BB962C8B-B14F-4D97-AF65-F5344CB8AC3E}">
        <p14:creationId xmlns:p14="http://schemas.microsoft.com/office/powerpoint/2010/main" xmlns="" val="7188486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152401"/>
            <a:ext cx="7117180" cy="1447799"/>
          </a:xfrm>
        </p:spPr>
        <p:txBody>
          <a:bodyPr/>
          <a:lstStyle/>
          <a:p>
            <a:r>
              <a:rPr lang="x-none" dirty="0"/>
              <a:t> </a:t>
            </a:r>
            <a:r>
              <a:rPr lang="x-none" dirty="0" smtClean="0"/>
              <a:t>МУДРЕ МИСЛИ И ЦИТАТИ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1676400"/>
            <a:ext cx="7117180" cy="3962400"/>
          </a:xfrm>
        </p:spPr>
        <p:txBody>
          <a:bodyPr/>
          <a:lstStyle/>
          <a:p>
            <a:r>
              <a:rPr lang="x-none" dirty="0" smtClean="0"/>
              <a:t> „ Ја  знам да ништа  не знам „  </a:t>
            </a:r>
            <a:r>
              <a:rPr lang="x-none" b="1" i="1" u="sng" dirty="0" smtClean="0"/>
              <a:t>СОКРАТ</a:t>
            </a:r>
          </a:p>
          <a:p>
            <a:endParaRPr lang="x-none" dirty="0"/>
          </a:p>
          <a:p>
            <a:r>
              <a:rPr lang="ru-RU" dirty="0" smtClean="0"/>
              <a:t>„Боље </a:t>
            </a:r>
            <a:r>
              <a:rPr lang="ru-RU" dirty="0"/>
              <a:t>је чинити мало- а </a:t>
            </a:r>
            <a:r>
              <a:rPr lang="ru-RU" dirty="0" smtClean="0"/>
              <a:t>добро,него </a:t>
            </a:r>
            <a:r>
              <a:rPr lang="ru-RU" dirty="0"/>
              <a:t>много-а лоше </a:t>
            </a:r>
            <a:r>
              <a:rPr lang="ru-RU" dirty="0" smtClean="0"/>
              <a:t>„</a:t>
            </a:r>
          </a:p>
          <a:p>
            <a:endParaRPr lang="ru-RU" dirty="0"/>
          </a:p>
          <a:p>
            <a:r>
              <a:rPr lang="ru-RU" dirty="0"/>
              <a:t>„ Језик је обећао,није памет“ </a:t>
            </a:r>
            <a:r>
              <a:rPr lang="ru-RU" b="1" i="1" u="sng" dirty="0" smtClean="0"/>
              <a:t>Платон</a:t>
            </a:r>
          </a:p>
          <a:p>
            <a:endParaRPr lang="ru-RU" dirty="0"/>
          </a:p>
          <a:p>
            <a:r>
              <a:rPr lang="ru-RU" dirty="0"/>
              <a:t>„ Човек није ни звер ни бог,па да је сам себи довољан“  </a:t>
            </a:r>
            <a:r>
              <a:rPr lang="ru-RU" b="1" i="1" u="sng" dirty="0"/>
              <a:t>Аристотел</a:t>
            </a:r>
            <a:endParaRPr lang="en-US" b="1" i="1" u="sng" dirty="0"/>
          </a:p>
        </p:txBody>
      </p:sp>
    </p:spTree>
    <p:extLst>
      <p:ext uri="{BB962C8B-B14F-4D97-AF65-F5344CB8AC3E}">
        <p14:creationId xmlns:p14="http://schemas.microsoft.com/office/powerpoint/2010/main" xmlns="" val="17069509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x-none" dirty="0" smtClean="0"/>
              <a:t>             Писци  трагедија п.н.е.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200" y="1295400"/>
            <a:ext cx="2514600" cy="3962400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24200" y="2057400"/>
            <a:ext cx="2514600" cy="4191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48400" y="2514600"/>
            <a:ext cx="2819400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023889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dirty="0" smtClean="0"/>
              <a:t>Аристофан- комедиограф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33600" y="1524000"/>
            <a:ext cx="3429000" cy="472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594441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x-none" dirty="0" smtClean="0"/>
              <a:t>ДЕМОСТЕН  -БЕСЕДНИК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5800" y="1524000"/>
            <a:ext cx="3810000" cy="518160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x-none" dirty="0" smtClean="0"/>
              <a:t>Говори против Филипа II,македонског краља под називом „Филипике „.</a:t>
            </a:r>
          </a:p>
          <a:p>
            <a:r>
              <a:rPr lang="x-none" dirty="0" smtClean="0"/>
              <a:t>Атински државник и говорник,4.век п.н.е.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353921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71600"/>
            <a:ext cx="7125113" cy="3048000"/>
          </a:xfrm>
        </p:spPr>
        <p:txBody>
          <a:bodyPr/>
          <a:lstStyle/>
          <a:p>
            <a:r>
              <a:rPr lang="x-none" dirty="0" smtClean="0"/>
              <a:t>           ПРОВЕРА  ЗНАЊА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625766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dirty="0" smtClean="0"/>
              <a:t> 1. ПИТАЊЕ         2.ПИТАЊЕ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x-none" dirty="0" smtClean="0">
                <a:solidFill>
                  <a:schemeClr val="accent6"/>
                </a:solidFill>
              </a:rPr>
              <a:t>НАВЕДИ ГРЧКЕ БОГОВЕ КОЈЕ СИ ЗАПАМТИО!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x-none" dirty="0" smtClean="0">
                <a:solidFill>
                  <a:schemeClr val="accent4">
                    <a:lumMod val="50000"/>
                  </a:schemeClr>
                </a:solidFill>
              </a:rPr>
              <a:t>КО СУ СИРЕНЕ У ГРЧКОЈ МИТОЛОГИЈИ?</a:t>
            </a:r>
            <a:endParaRPr lang="en-US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308688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dirty="0" smtClean="0"/>
              <a:t>3.ПИТАЊЕ         4.ПИТАЊЕ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x-none" dirty="0" smtClean="0">
                <a:solidFill>
                  <a:srgbClr val="7030A0"/>
                </a:solidFill>
              </a:rPr>
              <a:t>КАДА СУ СЕ ,ГДЕ И У ЧИЈУ ЧАСТ ОДРЖАВАЛЕ ОЛИМПИЈСКЕ ИГРЕ?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x-none" dirty="0" smtClean="0">
                <a:solidFill>
                  <a:srgbClr val="FF0000"/>
                </a:solidFill>
              </a:rPr>
              <a:t>КОЈА ТРИ СТИЛА У ГРЧКОЈ АРХИТЕКТУРИ ПОСТОЈИ?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013866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dirty="0" smtClean="0"/>
              <a:t>5.ПИТАЊЕ          6.ПИТАЊЕ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x-none" dirty="0" smtClean="0">
                <a:solidFill>
                  <a:srgbClr val="FF0000"/>
                </a:solidFill>
              </a:rPr>
              <a:t>НАВЕДИ ДВА ГРЧКА ИСТОРИЧАРА.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x-none" dirty="0" smtClean="0">
                <a:solidFill>
                  <a:srgbClr val="00B0F0"/>
                </a:solidFill>
              </a:rPr>
              <a:t>НАВЕДИ ДВА ГРЧКА ФИЛОЗОФА.</a:t>
            </a:r>
            <a:endParaRPr lang="en-US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560761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dirty="0" smtClean="0"/>
              <a:t>7.ПИТАЊЕ          8.ПИТАЊЕ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x-none" dirty="0" smtClean="0">
                <a:solidFill>
                  <a:srgbClr val="7030A0"/>
                </a:solidFill>
              </a:rPr>
              <a:t>НАЈВЕЋИ ХЕЛЕНСКИ ЈУНАК БИО ЈЕ</a:t>
            </a:r>
            <a:r>
              <a:rPr lang="x-none" dirty="0" smtClean="0"/>
              <a:t>.......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x-none" dirty="0" smtClean="0">
                <a:solidFill>
                  <a:srgbClr val="C00000"/>
                </a:solidFill>
              </a:rPr>
              <a:t>„ЈА ЗНАМ ДА НИШТА НЕ ЗНАМ“ СУ РЕЧИ</a:t>
            </a:r>
            <a:r>
              <a:rPr lang="x-none" dirty="0" smtClean="0"/>
              <a:t>.......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370158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1"/>
            <a:ext cx="7772400" cy="1066799"/>
          </a:xfrm>
        </p:spPr>
        <p:txBody>
          <a:bodyPr>
            <a:normAutofit fontScale="90000"/>
          </a:bodyPr>
          <a:lstStyle/>
          <a:p>
            <a:r>
              <a:rPr lang="x-none" dirty="0" smtClean="0">
                <a:solidFill>
                  <a:schemeClr val="accent3">
                    <a:lumMod val="75000"/>
                  </a:schemeClr>
                </a:solidFill>
              </a:rPr>
              <a:t>ЗЕВС</a:t>
            </a:r>
            <a:r>
              <a:rPr lang="x-none" dirty="0" smtClean="0"/>
              <a:t>-</a:t>
            </a:r>
            <a:r>
              <a:rPr lang="ru-RU" dirty="0" smtClean="0"/>
              <a:t>највиши и најмоћнији бог, владар Олимпа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28799" y="1447800"/>
            <a:ext cx="5181601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4234596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dirty="0" smtClean="0"/>
              <a:t>                     </a:t>
            </a:r>
            <a:br>
              <a:rPr lang="x-none" dirty="0" smtClean="0"/>
            </a:br>
            <a:r>
              <a:rPr lang="x-none" dirty="0" smtClean="0"/>
              <a:t>9. Избаците уљеза из низа: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x-none" dirty="0" smtClean="0">
                <a:solidFill>
                  <a:srgbClr val="FF0000"/>
                </a:solidFill>
              </a:rPr>
              <a:t>Хипократ,</a:t>
            </a:r>
          </a:p>
          <a:p>
            <a:r>
              <a:rPr lang="x-none" dirty="0" smtClean="0"/>
              <a:t> </a:t>
            </a:r>
            <a:r>
              <a:rPr lang="x-none" dirty="0" smtClean="0">
                <a:solidFill>
                  <a:srgbClr val="FFFF00"/>
                </a:solidFill>
              </a:rPr>
              <a:t>Херодот</a:t>
            </a:r>
          </a:p>
          <a:p>
            <a:r>
              <a:rPr lang="x-none" dirty="0" smtClean="0">
                <a:solidFill>
                  <a:srgbClr val="0070C0"/>
                </a:solidFill>
              </a:rPr>
              <a:t>Архимед</a:t>
            </a:r>
          </a:p>
          <a:p>
            <a:r>
              <a:rPr lang="x-none" dirty="0" smtClean="0">
                <a:solidFill>
                  <a:srgbClr val="FFFF00"/>
                </a:solidFill>
              </a:rPr>
              <a:t>Тукидид</a:t>
            </a:r>
          </a:p>
          <a:p>
            <a:r>
              <a:rPr lang="x-none" dirty="0" smtClean="0">
                <a:solidFill>
                  <a:srgbClr val="7030A0"/>
                </a:solidFill>
              </a:rPr>
              <a:t>Херакле</a:t>
            </a:r>
          </a:p>
          <a:p>
            <a:r>
              <a:rPr lang="x-none" dirty="0" smtClean="0">
                <a:solidFill>
                  <a:srgbClr val="0070C0"/>
                </a:solidFill>
              </a:rPr>
              <a:t>Питагора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5115137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dirty="0" smtClean="0"/>
              <a:t>10. Прве Олимпијске игре су  одржане: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x-none" dirty="0"/>
              <a:t>а</a:t>
            </a:r>
            <a:r>
              <a:rPr lang="x-none" dirty="0" smtClean="0"/>
              <a:t>) </a:t>
            </a:r>
            <a:r>
              <a:rPr lang="x-none" dirty="0" smtClean="0">
                <a:solidFill>
                  <a:srgbClr val="FFFF00"/>
                </a:solidFill>
              </a:rPr>
              <a:t>у Атини</a:t>
            </a:r>
          </a:p>
          <a:p>
            <a:r>
              <a:rPr lang="x-none" dirty="0"/>
              <a:t>б</a:t>
            </a:r>
            <a:r>
              <a:rPr lang="x-none" dirty="0" smtClean="0"/>
              <a:t>) </a:t>
            </a:r>
            <a:r>
              <a:rPr lang="x-none" dirty="0" smtClean="0">
                <a:solidFill>
                  <a:srgbClr val="FF0000"/>
                </a:solidFill>
              </a:rPr>
              <a:t>у Спарти</a:t>
            </a:r>
          </a:p>
          <a:p>
            <a:r>
              <a:rPr lang="x-none" dirty="0"/>
              <a:t>ц</a:t>
            </a:r>
            <a:r>
              <a:rPr lang="x-none" dirty="0" smtClean="0"/>
              <a:t>) </a:t>
            </a:r>
            <a:r>
              <a:rPr lang="x-none" dirty="0" smtClean="0">
                <a:solidFill>
                  <a:srgbClr val="0070C0"/>
                </a:solidFill>
              </a:rPr>
              <a:t>у Олимпији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6458242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178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057775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x-none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ХЕРА</a:t>
            </a:r>
            <a:r>
              <a:rPr lang="x-none" dirty="0" smtClean="0"/>
              <a:t>-</a:t>
            </a:r>
            <a:r>
              <a:rPr lang="ru-RU" dirty="0" smtClean="0"/>
              <a:t>Зевсова супруга, богиња брака, жртвовања и верности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60870" y="1806575"/>
            <a:ext cx="2422260" cy="4052888"/>
          </a:xfrm>
        </p:spPr>
      </p:pic>
    </p:spTree>
    <p:extLst>
      <p:ext uri="{BB962C8B-B14F-4D97-AF65-F5344CB8AC3E}">
        <p14:creationId xmlns:p14="http://schemas.microsoft.com/office/powerpoint/2010/main" xmlns="" val="24796091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1"/>
            <a:ext cx="7772400" cy="1600199"/>
          </a:xfrm>
        </p:spPr>
        <p:txBody>
          <a:bodyPr>
            <a:normAutofit fontScale="90000"/>
          </a:bodyPr>
          <a:lstStyle/>
          <a:p>
            <a:r>
              <a:rPr lang="x-none" dirty="0" smtClean="0">
                <a:solidFill>
                  <a:srgbClr val="0070C0"/>
                </a:solidFill>
              </a:rPr>
              <a:t>ПОСЕЈДОН</a:t>
            </a:r>
            <a:r>
              <a:rPr lang="x-none" dirty="0" smtClean="0"/>
              <a:t>-</a:t>
            </a:r>
            <a:r>
              <a:rPr lang="ru-RU" dirty="0" smtClean="0"/>
              <a:t>заједно с Хадом, други по важности бог, који управља океанима и морима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981200"/>
            <a:ext cx="6400800" cy="36576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33600" y="1905000"/>
            <a:ext cx="531114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5297347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199"/>
            <a:ext cx="7772400" cy="1600201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Аполон</a:t>
            </a:r>
            <a:r>
              <a:rPr lang="ru-RU" dirty="0" smtClean="0"/>
              <a:t> је бог плеса, музике, излечења и медицине, стрељаштва и разборитости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828800"/>
            <a:ext cx="6400800" cy="47244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00400" y="1828800"/>
            <a:ext cx="266700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203977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1"/>
            <a:ext cx="7772400" cy="1828799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Хермес</a:t>
            </a:r>
            <a:r>
              <a:rPr lang="ru-RU" dirty="0" smtClean="0"/>
              <a:t>- је бог управљања, путника, пастира, пријатељства и скупова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362200"/>
            <a:ext cx="6400800" cy="32766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11780" y="2057400"/>
            <a:ext cx="352044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485068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-381000"/>
            <a:ext cx="7772400" cy="312420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6"/>
                </a:solidFill>
              </a:rPr>
              <a:t>Деметра</a:t>
            </a:r>
            <a:r>
              <a:rPr lang="ru-RU" dirty="0" smtClean="0"/>
              <a:t> је богиња земље, цвећа и биљака, хране, заштитница брака и пољопривреде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09887" y="2667000"/>
            <a:ext cx="3324225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13170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TC102455596[[fn=Spring]]</Template>
  <TotalTime>213</TotalTime>
  <Words>390</Words>
  <Application>Microsoft Office PowerPoint</Application>
  <PresentationFormat>On-screen Show (4:3)</PresentationFormat>
  <Paragraphs>78</Paragraphs>
  <Slides>42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Spring</vt:lpstr>
      <vt:lpstr>РЕЛИГИЈА И УМЕТНОСТ СТАРЕ ГРЧКЕ</vt:lpstr>
      <vt:lpstr>ПЛАНИНА   ОЛИМП</vt:lpstr>
      <vt:lpstr>ОЛИМП- НАЈВИША ПЛАНИНА У ГРЧКОЈ.  ОБЛАСТ-ТЕСАЛИЈА  НА ГРЧКОМ ЈЕЗИКУ ОЛИМП ЗНАЧИ „СВЕТА (ПЛАНИНА) „  ОД 1983. ПОД ЗАШТИТОМ УНЕСКО-а</vt:lpstr>
      <vt:lpstr>ЗЕВС-највиши и најмоћнији бог, владар Олимпа</vt:lpstr>
      <vt:lpstr>ХЕРА-Зевсова супруга, богиња брака, жртвовања и верности</vt:lpstr>
      <vt:lpstr>ПОСЕЈДОН-заједно с Хадом, други по важности бог, који управља океанима и морима</vt:lpstr>
      <vt:lpstr>Аполон је бог плеса, музике, излечења и медицине, стрељаштва и разборитости</vt:lpstr>
      <vt:lpstr>Хермес- је бог управљања, путника, пастира, пријатељства и скупова</vt:lpstr>
      <vt:lpstr>Деметра је богиња земље, цвећа и биљака, хране, заштитница брака и пољопривреде</vt:lpstr>
      <vt:lpstr>Артемида је  богиња лова, животиња, плодности и чедности</vt:lpstr>
      <vt:lpstr>Арес  -бог рата</vt:lpstr>
      <vt:lpstr>АХИЛ –највећи херој грчког света</vt:lpstr>
      <vt:lpstr>Slide 13</vt:lpstr>
      <vt:lpstr>             Митска   бића</vt:lpstr>
      <vt:lpstr>Кербер- троглави пас са змијом уместо репа</vt:lpstr>
      <vt:lpstr>Кентаури-пола људи,пола коњи</vt:lpstr>
      <vt:lpstr>Сирене –жене-птице</vt:lpstr>
      <vt:lpstr>Сфинга-глава жене,тело лава,реп змије и крила орла</vt:lpstr>
      <vt:lpstr>Олимпијске  игре</vt:lpstr>
      <vt:lpstr>СТИЛОВИ У АРХИТЕКТУРИ</vt:lpstr>
      <vt:lpstr>ЈОНСКИ   СТИЛ</vt:lpstr>
      <vt:lpstr>    ДОРСКИ   СТИЛ</vt:lpstr>
      <vt:lpstr>  КОРИНТСКИ   СТИЛ</vt:lpstr>
      <vt:lpstr>Slide 24</vt:lpstr>
      <vt:lpstr>  ФИДИЈА –грчки  вајар</vt:lpstr>
      <vt:lpstr>  МИРОН  -  „бацач   диска „</vt:lpstr>
      <vt:lpstr>Грчки  историчари</vt:lpstr>
      <vt:lpstr> ТУКИДИД</vt:lpstr>
      <vt:lpstr>            фИЛОЗОФИ</vt:lpstr>
      <vt:lpstr>              ПЛАТОН</vt:lpstr>
      <vt:lpstr> МУДРЕ МИСЛИ И ЦИТАТИ</vt:lpstr>
      <vt:lpstr>              Писци  трагедија п.н.е.</vt:lpstr>
      <vt:lpstr>Аристофан- комедиограф</vt:lpstr>
      <vt:lpstr> ДЕМОСТЕН  -БЕСЕДНИК</vt:lpstr>
      <vt:lpstr>           ПРОВЕРА  ЗНАЊА</vt:lpstr>
      <vt:lpstr> 1. ПИТАЊЕ         2.ПИТАЊЕ</vt:lpstr>
      <vt:lpstr>3.ПИТАЊЕ         4.ПИТАЊЕ</vt:lpstr>
      <vt:lpstr>5.ПИТАЊЕ          6.ПИТАЊЕ</vt:lpstr>
      <vt:lpstr>7.ПИТАЊЕ          8.ПИТАЊЕ</vt:lpstr>
      <vt:lpstr>                      9. Избаците уљеза из низа:</vt:lpstr>
      <vt:lpstr>10. Прве Олимпијске игре су  одржане:</vt:lpstr>
      <vt:lpstr>Slide 42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РЕЛИГИЈА И УМЕТНОСТ СТАРЕ ГРЧКЕ</dc:title>
  <dc:creator>nemanja</dc:creator>
  <cp:lastModifiedBy>Skola</cp:lastModifiedBy>
  <cp:revision>22</cp:revision>
  <dcterms:created xsi:type="dcterms:W3CDTF">2013-01-20T18:09:30Z</dcterms:created>
  <dcterms:modified xsi:type="dcterms:W3CDTF">2014-08-29T09:05:27Z</dcterms:modified>
</cp:coreProperties>
</file>